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76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4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66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One-line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E3E2AC-ACB3-5544-BE29-32D30D23532C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274639" y="905436"/>
            <a:ext cx="11687237" cy="4920372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spcBef>
                <a:spcPts val="600"/>
              </a:spcBef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466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26610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204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1039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8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4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93669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5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C1A41B4-0BF4-834D-8014-226AEF809757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A67151F-1ABB-FC4B-B79A-923FFBFB97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193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STRATEGIC PLAN 2019-20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SYLVAN HILLS MIDDLE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265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8804403" y="4229694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8804403" y="2928372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8754237" y="618751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8754237" y="538526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4527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4595358" y="417301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4586305" y="2922370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4517702" y="5283539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9885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Sylvan Hills Middle (Carver 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311324" y="3775013"/>
            <a:ext cx="2649126" cy="2929735"/>
            <a:chOff x="1378722" y="3502754"/>
            <a:chExt cx="2639280" cy="5348536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3502754"/>
              <a:ext cx="2618772" cy="2169080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 typeface="+mj-lt"/>
                <a:buAutoNum type="arabicPeriod" startAt="4"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 startAt="4"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Foster a culture of ongoing support for teacher development.</a:t>
              </a:r>
            </a:p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 startAt="4"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Recruit and maintain highly talented faculty/staff trained in researched-based best for developing the total middle school student (academically, socially, and emotionally)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8722" y="5797874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5329" y="7455395"/>
              <a:ext cx="2632673" cy="139589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 startAt="7"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Provide increased teaching and </a:t>
              </a:r>
              <a:r>
                <a:rPr kumimoji="0" lang="en-US" sz="9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learning opportunities 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for all staff and students.</a:t>
              </a:r>
            </a:p>
          </p:txBody>
        </p:sp>
        <p:sp>
          <p:nvSpPr>
            <p:cNvPr id="49" name="Rounded Rectangle 38"/>
            <p:cNvSpPr/>
            <p:nvPr/>
          </p:nvSpPr>
          <p:spPr>
            <a:xfrm>
              <a:off x="1378919" y="5749012"/>
              <a:ext cx="2632673" cy="16292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marR="0" lvl="0" indent="-22860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25"/>
                </a:spcAft>
                <a:buClrTx/>
                <a:buSzTx/>
                <a:buFont typeface="+mj-lt"/>
                <a:buAutoNum type="arabicPeriod" startAt="6"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Engage all facets of the community as partners and align people and resource to maximize impact.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3109038" y="1870653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207156" y="5010764"/>
            <a:ext cx="3985339" cy="8919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6A. Build relationships between school leadership/staff and partner leadership in order to better serve the needs of the Sylvan Hills community.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6B. Strengthen family and community support to increase parent involvement.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6C. Establish and maintain communication with the community about formal and diverse engagement opportunities at Sylvan Hills.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6D. Offer ongoing surveys to students, staff, and parents to determine needs and current awareness of existing programs and community resources.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208528" y="3776250"/>
            <a:ext cx="3993862" cy="1185239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4A. Identify teacher growth opportunities to provide ongoing coaching support.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Communicate clear expectations and feedback to teachers.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4B. Consistently implement revised teacher induction program for staff new to Sylvan.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4C. Provide ongoing valuable staff development designed to help staff elevate the rigor in the classroom and  help students utilize higher order thinking, reading and writing skills.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5A. Establish and maintain incentive program to reward faculty and staff who consistently demonstrate the highest standards of professionalism.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304961" y="2105795"/>
            <a:ext cx="2648928" cy="1624022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25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Cultivate a literate community in which students read and write with clarity and fluency across all contents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225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students’ mathematics performance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students’ enrollment and success in higher-level classes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451444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School Strategies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216704" y="5941325"/>
            <a:ext cx="3985686" cy="76342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7A. Implement Social Emotional Learning (SEL) daily.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7B. Utilize the services of the </a:t>
            </a:r>
            <a:r>
              <a:rPr kumimoji="0" lang="en-US" sz="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Northstar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Psychological Services and other providers to assist students/families.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7C. Create a culture to support and encourage our students to behave in a positive manner where they all can learn and feel protected in a safe and orderly environment </a:t>
            </a:r>
          </a:p>
        </p:txBody>
      </p:sp>
      <p:sp>
        <p:nvSpPr>
          <p:cNvPr id="9" name="Rectangle 8"/>
          <p:cNvSpPr/>
          <p:nvPr/>
        </p:nvSpPr>
        <p:spPr>
          <a:xfrm>
            <a:off x="5214525" y="2093885"/>
            <a:ext cx="3980219" cy="1641649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1A. Develop, implement and monitor best writing practices across all contents.  1B.Implement a meaningful literacy/math block (SFA) that includes whole group instruction, flexible small group instruction and literacy work stations.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1C. Develop and implement a Response to Intervention (RTI) plan, beginning with strong first teaching and targeted intervention.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1D. Implement Definitions of Teaching Excellence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2A-E. Same as 1B-1F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2F. Implement weekly common assessments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2G. Focus on unit assessment performance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3A. Develop master schedule aligned with student data, needs, and high school course offerings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3B. Offer more courses that will earn high school credits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74340" y="3518561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25" b="0" i="1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714991" y="509776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With a caring culture of trust and collaboration, every student will graduate ready for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college and career.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high-performing school district where students love to learn, educators inspire, families engage and the community trusts the system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723922" y="5185373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2532" y="4057908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7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26227" y="2652320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1573641" y="3024554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Academic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06163" y="4429847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Talent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533699" y="5476000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Systems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613779" y="6328700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86187" y="31476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730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Through a culture of collaboration, respect, and trust, the Carver Cluster will enhance and strengthen its overall academic programs while maintaining a sage and nurturing environment that prepares students for college and careers.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Carver Cluster will produce high-performing, college and career ready students that are globally aware and ready to have a positive impact on society.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327865" y="30868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7746741" y="512022"/>
            <a:ext cx="2625038" cy="90410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It is our mission to provide a learning environment that ensures high expectations for all of our scholars through quality instruction, real-world applications and technology that promotes and fosters knowledge and skills.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Sylvan Hills Middle School will provide a nurturing and safe environment where scholars become critical thinkers, problem solvers, lifelong learners, and productive citizens.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325150" y="317007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240874" y="1759544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Key Performance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9426007" y="2093884"/>
            <a:ext cx="1156733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 students performance on GA Milestones in Reading, Writing, and Math.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 student performance on STAR Assessment.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 students performance on 4sight reading assessment (quarterly).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 performance on district benchmark assessment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 NAEP scores (8</a:t>
            </a:r>
            <a:r>
              <a:rPr kumimoji="0" lang="en-US" sz="700" b="0" i="0" u="none" strike="noStrike" kern="1200" cap="none" spc="0" normalizeH="0" baseline="30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grade only)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 the number of parents and community members that participate in local and state administered surveys.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 TKES evaluation scores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 overall CCRPI rating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 students’ attendance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Improve culture and climate ratings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68184" y="4745784"/>
            <a:ext cx="18473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25" b="0" i="1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65267" y="5533723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25" b="0" i="1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881322" y="6349301"/>
            <a:ext cx="18473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25" b="0" i="1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728499" y="1507130"/>
            <a:ext cx="247696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25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Signature Program: College And Career Prep </a:t>
            </a:r>
          </a:p>
        </p:txBody>
      </p:sp>
      <p:sp>
        <p:nvSpPr>
          <p:cNvPr id="81" name="Right Arrow 80"/>
          <p:cNvSpPr/>
          <p:nvPr/>
        </p:nvSpPr>
        <p:spPr>
          <a:xfrm rot="16200000">
            <a:off x="9658244" y="149542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7402775" y="77039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4410153" y="76821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74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724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Gill Sans MT</vt:lpstr>
      <vt:lpstr>Impact</vt:lpstr>
      <vt:lpstr>Times New Roman</vt:lpstr>
      <vt:lpstr>Badge</vt:lpstr>
      <vt:lpstr>STRATEGIC PLAN 2019-20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PLAN 2019-20</dc:title>
  <dc:creator>Williams, Linda</dc:creator>
  <cp:lastModifiedBy>Williams, Linda</cp:lastModifiedBy>
  <cp:revision>1</cp:revision>
  <dcterms:created xsi:type="dcterms:W3CDTF">2019-09-09T12:53:12Z</dcterms:created>
  <dcterms:modified xsi:type="dcterms:W3CDTF">2019-09-09T12:53:39Z</dcterms:modified>
</cp:coreProperties>
</file>